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8001000"/>
  <p:notesSz cx="6858000" cy="9144000"/>
  <p:embeddedFontLst>
    <p:embeddedFont>
      <p:font typeface="Copperplate Gothic Bold" panose="020E0705020206020404" pitchFamily="34" charset="0"/>
      <p:regular r:id="rId6"/>
    </p:embeddedFont>
    <p:embeddedFont>
      <p:font typeface="Matura MT Script Capitals" panose="03020802060602070202" pitchFamily="66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70000" y="1309424"/>
            <a:ext cx="7620000" cy="278553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70000" y="4202378"/>
            <a:ext cx="7620000" cy="19317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01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72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70750" y="425979"/>
            <a:ext cx="2190750" cy="678047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98500" y="425979"/>
            <a:ext cx="6445250" cy="678047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6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208" y="1994696"/>
            <a:ext cx="8763000" cy="332819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3208" y="5354375"/>
            <a:ext cx="8763000" cy="175021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6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8500" y="2129896"/>
            <a:ext cx="4318000" cy="507656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0" y="2129896"/>
            <a:ext cx="4318000" cy="507656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4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3" y="425981"/>
            <a:ext cx="8763000" cy="15464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824" y="1961357"/>
            <a:ext cx="4298156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9824" y="2922588"/>
            <a:ext cx="4298156" cy="429868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43501" y="1961357"/>
            <a:ext cx="4319323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43501" y="2922588"/>
            <a:ext cx="4319323" cy="429868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7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1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06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42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36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98500" y="425981"/>
            <a:ext cx="8763000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8500" y="2129896"/>
            <a:ext cx="8763000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98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8587-2751-49BB-B55A-4A1AC74D4C61}" type="datetimeFigureOut">
              <a:rPr lang="hu-HU" smtClean="0"/>
              <a:t>2018.11.16.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365500" y="7415744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175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1338"/>
              </p:ext>
            </p:extLst>
          </p:nvPr>
        </p:nvGraphicFramePr>
        <p:xfrm>
          <a:off x="139700" y="123952"/>
          <a:ext cx="9881616" cy="699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872"/>
                <a:gridCol w="3293872"/>
                <a:gridCol w="3293872"/>
              </a:tblGrid>
              <a:tr h="950468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medieval village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settle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famine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994664">
                <a:tc>
                  <a:txBody>
                    <a:bodyPr/>
                    <a:lstStyle/>
                    <a:p>
                      <a:r>
                        <a:rPr lang="hu-HU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hundred</a:t>
                      </a:r>
                      <a:r>
                        <a:rPr lang="hu-HU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court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landlord</a:t>
                      </a:r>
                      <a:r>
                        <a:rPr lang="hu-HU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earl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to consult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014730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blacksmith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villager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decision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885317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priest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harvest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healer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004697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tailor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starving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miller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124077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peasant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reason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joiner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  <a:tr h="1024763"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baker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member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600" b="0" i="0" u="none" baseline="0" noProof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widow</a:t>
                      </a:r>
                      <a:endParaRPr lang="en-GB" sz="3600" b="0" i="0" u="none" baseline="0" noProof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4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24937"/>
            <a:ext cx="10024872" cy="5656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1227836" y="6316138"/>
            <a:ext cx="767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pperplate Gothic Bold" panose="020E0705020206020404" pitchFamily="34" charset="0"/>
              </a:rPr>
              <a:t>The River Wye from the village </a:t>
            </a:r>
            <a:endParaRPr lang="en-GB" sz="3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2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60000" cy="7501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317500" y="596900"/>
            <a:ext cx="445262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23rd paragraph: 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The Earl will consult the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Hundred</a:t>
            </a:r>
            <a:r>
              <a:rPr lang="hu-HU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Court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before decisions of great importance.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7587" y="3151445"/>
            <a:ext cx="4737227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3200" dirty="0" smtClean="0">
              <a:solidFill>
                <a:srgbClr val="000000"/>
              </a:solidFill>
              <a:latin typeface="Matura MT Script Capitals" panose="03020802060602070202" pitchFamily="66" charset="0"/>
            </a:endParaRPr>
          </a:p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24th paragraph: 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If the Earl makes new laws without consulting the </a:t>
            </a:r>
            <a:r>
              <a:rPr lang="en-GB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Hundred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Court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, the court can question the new law.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32400" y="609600"/>
            <a:ext cx="4646040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25th paragraph: </a:t>
            </a:r>
          </a:p>
          <a:p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The </a:t>
            </a:r>
            <a:r>
              <a:rPr lang="en-GB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Hundred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Court </a:t>
            </a:r>
            <a:r>
              <a:rPr lang="en-GB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can only question the Earl’s rulings if they have a better alternative for dealing with the problem at hand.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2100" y="0"/>
            <a:ext cx="9584055" cy="784830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23rd paragraph: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The Earl will consult the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Hundred</a:t>
            </a:r>
            <a:r>
              <a:rPr lang="hu-HU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Court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before decisions of great importance.</a:t>
            </a:r>
          </a:p>
          <a:p>
            <a:endParaRPr lang="en-GB" sz="3600" i="1" dirty="0" smtClean="0">
              <a:solidFill>
                <a:srgbClr val="000000"/>
              </a:solidFill>
              <a:latin typeface="Copperplate Gothic Bold" panose="020E0705020206020404" pitchFamily="34" charset="0"/>
            </a:endParaRPr>
          </a:p>
          <a:p>
            <a:r>
              <a:rPr lang="en-GB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24th paragraph: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If the Earl makes new laws without consulting the </a:t>
            </a:r>
            <a:r>
              <a:rPr lang="en-GB" sz="3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Hundred</a:t>
            </a:r>
            <a:r>
              <a:rPr lang="hu-HU" sz="3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Court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, the court can question the new law.</a:t>
            </a:r>
          </a:p>
          <a:p>
            <a:endParaRPr lang="en-GB" sz="3600" i="1" dirty="0" smtClean="0">
              <a:solidFill>
                <a:srgbClr val="000000"/>
              </a:solidFill>
              <a:latin typeface="Copperplate Gothic Bold" panose="020E0705020206020404" pitchFamily="34" charset="0"/>
            </a:endParaRPr>
          </a:p>
          <a:p>
            <a:r>
              <a:rPr lang="en-GB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25th paragraph: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The </a:t>
            </a:r>
            <a:r>
              <a:rPr lang="en-GB" sz="3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Hundred</a:t>
            </a:r>
            <a:r>
              <a:rPr lang="hu-HU" sz="3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Court </a:t>
            </a:r>
            <a:r>
              <a:rPr lang="en-GB" sz="3600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can only question the Earl’s rulings if they have a better alternative for dealing with the problem at hand.</a:t>
            </a:r>
            <a:endParaRPr lang="en-GB" sz="3600" baseline="70000" dirty="0">
              <a:solidFill>
                <a:srgbClr val="00000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6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164</Words>
  <Application>Microsoft Office PowerPoint</Application>
  <PresentationFormat>Egyéni</PresentationFormat>
  <Paragraphs>34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Copperplate Gothic Bold</vt:lpstr>
      <vt:lpstr>Arial</vt:lpstr>
      <vt:lpstr>Matura MT Script Capitals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J. Tóth Judit</dc:creator>
  <cp:lastModifiedBy>J. Tóth Judit</cp:lastModifiedBy>
  <cp:revision>8</cp:revision>
  <dcterms:created xsi:type="dcterms:W3CDTF">2018-11-11T14:36:52Z</dcterms:created>
  <dcterms:modified xsi:type="dcterms:W3CDTF">2018-11-16T19:45:09Z</dcterms:modified>
</cp:coreProperties>
</file>